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13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0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00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88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90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1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42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479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46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44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78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4E7E6-0E8E-4173-A349-96BB0C565D5B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F6288-8E17-487E-82FC-594B236F8F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5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BAYES CLASSIFIER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50229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Minimum Error Rate Classification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66854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Comparison with NNC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7"/>
            <a:ext cx="10515600" cy="371258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NAÏVE BAYES CLASSIFIER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39637"/>
            <a:ext cx="10515600" cy="362989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NAÏVE BAYES CLASSIFIER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825624"/>
            <a:ext cx="10515600" cy="461673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NAÏVE BAYES CLASSIFIER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10145"/>
            <a:ext cx="10515599" cy="4959928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BAYES CLASSIFIER</vt:lpstr>
      <vt:lpstr>Minimum Error Rate Classification</vt:lpstr>
      <vt:lpstr>Comparison with NNC</vt:lpstr>
      <vt:lpstr>NAÏVE BAYES CLASSIFIER</vt:lpstr>
      <vt:lpstr>NAÏVE BAYES CLASSIFIER</vt:lpstr>
      <vt:lpstr>NAÏVE BAYES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CLASSIFIER</dc:title>
  <dc:creator>MAHE-MIT-00</dc:creator>
  <cp:lastModifiedBy>MAHE-MIT-00</cp:lastModifiedBy>
  <cp:revision>1</cp:revision>
  <dcterms:created xsi:type="dcterms:W3CDTF">2020-04-06T12:27:35Z</dcterms:created>
  <dcterms:modified xsi:type="dcterms:W3CDTF">2020-04-06T12:27:51Z</dcterms:modified>
</cp:coreProperties>
</file>